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622"/>
    <a:srgbClr val="E31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/>
    <p:restoredTop sz="75646"/>
  </p:normalViewPr>
  <p:slideViewPr>
    <p:cSldViewPr snapToGrid="0" snapToObjects="1">
      <p:cViewPr varScale="1">
        <p:scale>
          <a:sx n="121" d="100"/>
          <a:sy n="121" d="100"/>
        </p:scale>
        <p:origin x="1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51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82E603E-AD25-0B49-BBE7-715D57BD7F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B7D4967-2FCD-E14E-A83A-2A8A009270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EDC87-852F-8B42-B6A0-1676763D59E6}" type="datetimeFigureOut">
              <a:rPr lang="de-DE" smtClean="0"/>
              <a:t>02.05.23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96EF762-6280-7344-AA79-52CE624928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F87210-1363-C049-992C-FAC0AB493F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D97D5-55EF-7442-9468-BCEE82D97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815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95CC4-8647-4243-99CD-708017281B3F}" type="datetimeFigureOut">
              <a:rPr lang="de-DE" smtClean="0"/>
              <a:t>02.05.23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FEEB6-046E-384C-85DE-755F867848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0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/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4FF94E55-C36B-BE47-84D5-CFC74652E5B2}"/>
              </a:ext>
            </a:extLst>
          </p:cNvPr>
          <p:cNvSpPr/>
          <p:nvPr userDrawn="1"/>
        </p:nvSpPr>
        <p:spPr>
          <a:xfrm>
            <a:off x="0" y="0"/>
            <a:ext cx="9144000" cy="5154386"/>
          </a:xfrm>
          <a:prstGeom prst="rect">
            <a:avLst/>
          </a:prstGeom>
          <a:solidFill>
            <a:srgbClr val="E31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9A225CD-4C78-2F4A-8414-4E3007C528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86353" y="1744070"/>
            <a:ext cx="6171293" cy="165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4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732C135-52AF-1F46-9986-A17D0AFFFDB8}"/>
              </a:ext>
            </a:extLst>
          </p:cNvPr>
          <p:cNvSpPr/>
          <p:nvPr userDrawn="1"/>
        </p:nvSpPr>
        <p:spPr>
          <a:xfrm>
            <a:off x="0" y="9445"/>
            <a:ext cx="9144000" cy="5154386"/>
          </a:xfrm>
          <a:prstGeom prst="rect">
            <a:avLst/>
          </a:prstGeom>
          <a:solidFill>
            <a:srgbClr val="E31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C8EDEF6-5D9F-E84E-8D8B-24F096BC7F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578" y="2318656"/>
            <a:ext cx="2232807" cy="230414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5A0A059-EA78-8143-A221-CA861CF034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573" y="4324413"/>
            <a:ext cx="2224879" cy="596791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D2C309E-29B9-B34A-B340-64633355CF5D}"/>
              </a:ext>
            </a:extLst>
          </p:cNvPr>
          <p:cNvSpPr txBox="1"/>
          <p:nvPr userDrawn="1"/>
        </p:nvSpPr>
        <p:spPr>
          <a:xfrm>
            <a:off x="1708150" y="641350"/>
            <a:ext cx="7054850" cy="40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5" name="Textplatzhalter 33">
            <a:extLst>
              <a:ext uri="{FF2B5EF4-FFF2-40B4-BE49-F238E27FC236}">
                <a16:creationId xmlns:a16="http://schemas.microsoft.com/office/drawing/2014/main" id="{32175882-1A8F-A040-B04F-645B62FB6AF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2125" y="520700"/>
            <a:ext cx="8075613" cy="895350"/>
          </a:xfrm>
        </p:spPr>
        <p:txBody>
          <a:bodyPr>
            <a:normAutofit/>
          </a:bodyPr>
          <a:lstStyle>
            <a:lvl1pPr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</a:t>
            </a:r>
          </a:p>
        </p:txBody>
      </p:sp>
      <p:sp>
        <p:nvSpPr>
          <p:cNvPr id="36" name="Textplatzhalter 33">
            <a:extLst>
              <a:ext uri="{FF2B5EF4-FFF2-40B4-BE49-F238E27FC236}">
                <a16:creationId xmlns:a16="http://schemas.microsoft.com/office/drawing/2014/main" id="{3321573B-7B66-FF4B-8F39-0340F5372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2125" y="1423306"/>
            <a:ext cx="4280914" cy="527050"/>
          </a:xfrm>
        </p:spPr>
        <p:txBody>
          <a:bodyPr>
            <a:noAutofit/>
          </a:bodyPr>
          <a:lstStyle>
            <a:lvl1pPr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49" name="Foliennummernplatzhalter 7">
            <a:extLst>
              <a:ext uri="{FF2B5EF4-FFF2-40B4-BE49-F238E27FC236}">
                <a16:creationId xmlns:a16="http://schemas.microsoft.com/office/drawing/2014/main" id="{DCD100B1-1AEC-0148-8DCB-438AB544F380}"/>
              </a:ext>
            </a:extLst>
          </p:cNvPr>
          <p:cNvSpPr txBox="1">
            <a:spLocks/>
          </p:cNvSpPr>
          <p:nvPr userDrawn="1"/>
        </p:nvSpPr>
        <p:spPr>
          <a:xfrm>
            <a:off x="8567874" y="4886018"/>
            <a:ext cx="46806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140CD-5DD3-4F48-9B97-26BB779A04F0}" type="slidenum">
              <a:rPr lang="de-DE" smtClean="0">
                <a:solidFill>
                  <a:schemeClr val="bg1"/>
                </a:solidFill>
              </a:rPr>
              <a:pPr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1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04EAB51B-33F8-A240-9D2F-4E151CF13AB8}"/>
              </a:ext>
            </a:extLst>
          </p:cNvPr>
          <p:cNvSpPr/>
          <p:nvPr userDrawn="1"/>
        </p:nvSpPr>
        <p:spPr>
          <a:xfrm>
            <a:off x="0" y="0"/>
            <a:ext cx="9144000" cy="5154386"/>
          </a:xfrm>
          <a:prstGeom prst="rect">
            <a:avLst/>
          </a:prstGeom>
          <a:solidFill>
            <a:srgbClr val="E31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9F9E02E-AF6A-5940-A864-2F4F0676A1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573" y="4324413"/>
            <a:ext cx="2224879" cy="596791"/>
          </a:xfrm>
          <a:prstGeom prst="rect">
            <a:avLst/>
          </a:prstGeom>
        </p:spPr>
      </p:pic>
      <p:sp>
        <p:nvSpPr>
          <p:cNvPr id="15" name="Textplatzhalter 33">
            <a:extLst>
              <a:ext uri="{FF2B5EF4-FFF2-40B4-BE49-F238E27FC236}">
                <a16:creationId xmlns:a16="http://schemas.microsoft.com/office/drawing/2014/main" id="{A7AA0D0A-CBB1-A849-9B73-6E301B6443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2125" y="520700"/>
            <a:ext cx="8075613" cy="895350"/>
          </a:xfrm>
        </p:spPr>
        <p:txBody>
          <a:bodyPr>
            <a:normAutofit/>
          </a:bodyPr>
          <a:lstStyle>
            <a:lvl1pPr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23" name="Foliennummernplatzhalter 7">
            <a:extLst>
              <a:ext uri="{FF2B5EF4-FFF2-40B4-BE49-F238E27FC236}">
                <a16:creationId xmlns:a16="http://schemas.microsoft.com/office/drawing/2014/main" id="{E35BEA9A-1455-F445-B0C0-02D2DE677B15}"/>
              </a:ext>
            </a:extLst>
          </p:cNvPr>
          <p:cNvSpPr txBox="1">
            <a:spLocks/>
          </p:cNvSpPr>
          <p:nvPr userDrawn="1"/>
        </p:nvSpPr>
        <p:spPr>
          <a:xfrm>
            <a:off x="8567738" y="4886018"/>
            <a:ext cx="468196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140CD-5DD3-4F48-9B97-26BB779A04F0}" type="slidenum">
              <a:rPr lang="de-DE" smtClean="0">
                <a:solidFill>
                  <a:schemeClr val="bg1"/>
                </a:solidFill>
              </a:rPr>
              <a:pPr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4" name="Datumsplatzhalter 16">
            <a:extLst>
              <a:ext uri="{FF2B5EF4-FFF2-40B4-BE49-F238E27FC236}">
                <a16:creationId xmlns:a16="http://schemas.microsoft.com/office/drawing/2014/main" id="{D892D93C-D265-D543-911F-CB23C2069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8424" y="4886018"/>
            <a:ext cx="87945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AT" dirty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974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2B3699A-37BB-1E4E-9740-394493AE6204}"/>
              </a:ext>
            </a:extLst>
          </p:cNvPr>
          <p:cNvSpPr/>
          <p:nvPr userDrawn="1"/>
        </p:nvSpPr>
        <p:spPr>
          <a:xfrm>
            <a:off x="-2376" y="1132"/>
            <a:ext cx="9144000" cy="5154386"/>
          </a:xfrm>
          <a:prstGeom prst="rect">
            <a:avLst/>
          </a:prstGeom>
          <a:solidFill>
            <a:srgbClr val="E31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309A8BB-DBBE-854A-8BD0-05B567C359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573" y="4324413"/>
            <a:ext cx="2224879" cy="596791"/>
          </a:xfrm>
          <a:prstGeom prst="rect">
            <a:avLst/>
          </a:prstGeom>
        </p:spPr>
      </p:pic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57B30C11-18FE-D845-957C-880250A9E7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9570" y="393205"/>
            <a:ext cx="5654675" cy="466725"/>
          </a:xfrm>
        </p:spPr>
        <p:txBody>
          <a:bodyPr>
            <a:noAutofit/>
          </a:bodyPr>
          <a:lstStyle>
            <a:lvl1pPr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DEB4B3E7-E9F6-7C4C-BA3A-EC62E596B7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9198" y="1252003"/>
            <a:ext cx="5091862" cy="2981325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3" name="Foliennummernplatzhalter 7">
            <a:extLst>
              <a:ext uri="{FF2B5EF4-FFF2-40B4-BE49-F238E27FC236}">
                <a16:creationId xmlns:a16="http://schemas.microsoft.com/office/drawing/2014/main" id="{CD036DDC-033F-8247-B17B-DD7C25121C0C}"/>
              </a:ext>
            </a:extLst>
          </p:cNvPr>
          <p:cNvSpPr txBox="1">
            <a:spLocks/>
          </p:cNvSpPr>
          <p:nvPr userDrawn="1"/>
        </p:nvSpPr>
        <p:spPr>
          <a:xfrm>
            <a:off x="8567874" y="4886018"/>
            <a:ext cx="46806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140CD-5DD3-4F48-9B97-26BB779A04F0}" type="slidenum">
              <a:rPr lang="de-DE" smtClean="0">
                <a:solidFill>
                  <a:schemeClr val="bg1"/>
                </a:solidFill>
              </a:rPr>
              <a:pPr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5" name="Datumsplatzhalter 16">
            <a:extLst>
              <a:ext uri="{FF2B5EF4-FFF2-40B4-BE49-F238E27FC236}">
                <a16:creationId xmlns:a16="http://schemas.microsoft.com/office/drawing/2014/main" id="{46A36E31-DEA6-9844-B58F-8E86EAE2C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8424" y="4886018"/>
            <a:ext cx="87945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AT" dirty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624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936F1E70-962F-0D48-8AA6-B2E60ABEA4FD}"/>
              </a:ext>
            </a:extLst>
          </p:cNvPr>
          <p:cNvSpPr/>
          <p:nvPr userDrawn="1"/>
        </p:nvSpPr>
        <p:spPr>
          <a:xfrm>
            <a:off x="0" y="0"/>
            <a:ext cx="9144000" cy="5154386"/>
          </a:xfrm>
          <a:prstGeom prst="rect">
            <a:avLst/>
          </a:prstGeom>
          <a:solidFill>
            <a:srgbClr val="E02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D866F94-931E-A149-8AD7-FBBB565C13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573" y="4324413"/>
            <a:ext cx="2224879" cy="596791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40A37492-1639-1444-8001-88B5AF432169}"/>
              </a:ext>
            </a:extLst>
          </p:cNvPr>
          <p:cNvSpPr/>
          <p:nvPr userDrawn="1"/>
        </p:nvSpPr>
        <p:spPr>
          <a:xfrm>
            <a:off x="0" y="0"/>
            <a:ext cx="9144000" cy="4133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platzhalter 22">
            <a:extLst>
              <a:ext uri="{FF2B5EF4-FFF2-40B4-BE49-F238E27FC236}">
                <a16:creationId xmlns:a16="http://schemas.microsoft.com/office/drawing/2014/main" id="{F4892F7E-7981-614C-AF90-58147EB8B0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5899" y="576278"/>
            <a:ext cx="5091862" cy="2981325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9" name="Textplatzhalter 20">
            <a:extLst>
              <a:ext uri="{FF2B5EF4-FFF2-40B4-BE49-F238E27FC236}">
                <a16:creationId xmlns:a16="http://schemas.microsoft.com/office/drawing/2014/main" id="{EC8AD15B-2FCC-C74D-BC3B-ACD1E56683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8243" y="4498439"/>
            <a:ext cx="5654675" cy="385673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26" name="Foliennummernplatzhalter 7">
            <a:extLst>
              <a:ext uri="{FF2B5EF4-FFF2-40B4-BE49-F238E27FC236}">
                <a16:creationId xmlns:a16="http://schemas.microsoft.com/office/drawing/2014/main" id="{44D9A392-07E1-E44E-A6CE-B8ABAF3A41A6}"/>
              </a:ext>
            </a:extLst>
          </p:cNvPr>
          <p:cNvSpPr txBox="1">
            <a:spLocks/>
          </p:cNvSpPr>
          <p:nvPr userDrawn="1"/>
        </p:nvSpPr>
        <p:spPr>
          <a:xfrm>
            <a:off x="8567874" y="4886018"/>
            <a:ext cx="46806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140CD-5DD3-4F48-9B97-26BB779A04F0}" type="slidenum">
              <a:rPr lang="de-DE" smtClean="0">
                <a:solidFill>
                  <a:schemeClr val="bg1"/>
                </a:solidFill>
              </a:rPr>
              <a:pPr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Datumsplatzhalter 16">
            <a:extLst>
              <a:ext uri="{FF2B5EF4-FFF2-40B4-BE49-F238E27FC236}">
                <a16:creationId xmlns:a16="http://schemas.microsoft.com/office/drawing/2014/main" id="{EDFA458D-530E-5C42-81C1-AFBE81F29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8424" y="4886018"/>
            <a:ext cx="87945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AT" dirty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687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936F1E70-962F-0D48-8AA6-B2E60ABEA4FD}"/>
              </a:ext>
            </a:extLst>
          </p:cNvPr>
          <p:cNvSpPr/>
          <p:nvPr userDrawn="1"/>
        </p:nvSpPr>
        <p:spPr>
          <a:xfrm>
            <a:off x="0" y="0"/>
            <a:ext cx="9144000" cy="5154386"/>
          </a:xfrm>
          <a:prstGeom prst="rect">
            <a:avLst/>
          </a:prstGeom>
          <a:solidFill>
            <a:srgbClr val="E02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D866F94-931E-A149-8AD7-FBBB565C13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573" y="4324413"/>
            <a:ext cx="2224879" cy="596791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40A37492-1639-1444-8001-88B5AF432169}"/>
              </a:ext>
            </a:extLst>
          </p:cNvPr>
          <p:cNvSpPr/>
          <p:nvPr userDrawn="1"/>
        </p:nvSpPr>
        <p:spPr>
          <a:xfrm>
            <a:off x="0" y="0"/>
            <a:ext cx="9144000" cy="4133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platzhalter 22">
            <a:extLst>
              <a:ext uri="{FF2B5EF4-FFF2-40B4-BE49-F238E27FC236}">
                <a16:creationId xmlns:a16="http://schemas.microsoft.com/office/drawing/2014/main" id="{F4892F7E-7981-614C-AF90-58147EB8B0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5899" y="576278"/>
            <a:ext cx="3229890" cy="3275012"/>
          </a:xfrm>
        </p:spPr>
        <p:txBody>
          <a:bodyPr>
            <a:normAutofit/>
          </a:bodyPr>
          <a:lstStyle>
            <a:lvl1pPr>
              <a:buFont typeface="Wingdings" pitchFamily="2" charset="2"/>
              <a:buChar char="§"/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9" name="Textplatzhalter 20">
            <a:extLst>
              <a:ext uri="{FF2B5EF4-FFF2-40B4-BE49-F238E27FC236}">
                <a16:creationId xmlns:a16="http://schemas.microsoft.com/office/drawing/2014/main" id="{EC8AD15B-2FCC-C74D-BC3B-ACD1E56683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8243" y="4498439"/>
            <a:ext cx="5654675" cy="385673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0C9A58-0795-7E4C-B231-6B7958ED98D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06863" y="582613"/>
            <a:ext cx="4603750" cy="3275012"/>
          </a:xfrm>
        </p:spPr>
        <p:txBody>
          <a:bodyPr/>
          <a:lstStyle>
            <a:lvl1pPr>
              <a:defRPr sz="1600" b="0"/>
            </a:lvl1pPr>
          </a:lstStyle>
          <a:p>
            <a:endParaRPr lang="de-DE" dirty="0"/>
          </a:p>
        </p:txBody>
      </p:sp>
      <p:sp>
        <p:nvSpPr>
          <p:cNvPr id="23" name="Foliennummernplatzhalter 7">
            <a:extLst>
              <a:ext uri="{FF2B5EF4-FFF2-40B4-BE49-F238E27FC236}">
                <a16:creationId xmlns:a16="http://schemas.microsoft.com/office/drawing/2014/main" id="{F271067F-663C-3648-B29B-67259F079CE9}"/>
              </a:ext>
            </a:extLst>
          </p:cNvPr>
          <p:cNvSpPr txBox="1">
            <a:spLocks/>
          </p:cNvSpPr>
          <p:nvPr userDrawn="1"/>
        </p:nvSpPr>
        <p:spPr>
          <a:xfrm>
            <a:off x="8567874" y="4886018"/>
            <a:ext cx="46806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140CD-5DD3-4F48-9B97-26BB779A04F0}" type="slidenum">
              <a:rPr lang="de-DE" smtClean="0">
                <a:solidFill>
                  <a:schemeClr val="bg1"/>
                </a:solidFill>
              </a:rPr>
              <a:pPr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4" name="Datumsplatzhalter 16">
            <a:extLst>
              <a:ext uri="{FF2B5EF4-FFF2-40B4-BE49-F238E27FC236}">
                <a16:creationId xmlns:a16="http://schemas.microsoft.com/office/drawing/2014/main" id="{F4C28184-638C-8340-9944-0ECB1A7AB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8424" y="4886018"/>
            <a:ext cx="87945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AT" dirty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480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936F1E70-962F-0D48-8AA6-B2E60ABEA4FD}"/>
              </a:ext>
            </a:extLst>
          </p:cNvPr>
          <p:cNvSpPr/>
          <p:nvPr userDrawn="1"/>
        </p:nvSpPr>
        <p:spPr>
          <a:xfrm>
            <a:off x="0" y="0"/>
            <a:ext cx="9144000" cy="5154386"/>
          </a:xfrm>
          <a:prstGeom prst="rect">
            <a:avLst/>
          </a:prstGeom>
          <a:solidFill>
            <a:srgbClr val="E02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D866F94-931E-A149-8AD7-FBBB565C13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573" y="4324413"/>
            <a:ext cx="2224879" cy="596791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40A37492-1639-1444-8001-88B5AF432169}"/>
              </a:ext>
            </a:extLst>
          </p:cNvPr>
          <p:cNvSpPr/>
          <p:nvPr userDrawn="1"/>
        </p:nvSpPr>
        <p:spPr>
          <a:xfrm>
            <a:off x="0" y="0"/>
            <a:ext cx="9144000" cy="4133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0C9A58-0795-7E4C-B231-6B7958ED98D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5899" y="582613"/>
            <a:ext cx="8224714" cy="3275012"/>
          </a:xfrm>
        </p:spPr>
        <p:txBody>
          <a:bodyPr/>
          <a:lstStyle>
            <a:lvl1pPr>
              <a:defRPr sz="1600" b="0"/>
            </a:lvl1pPr>
          </a:lstStyle>
          <a:p>
            <a:endParaRPr lang="de-DE" dirty="0"/>
          </a:p>
        </p:txBody>
      </p:sp>
      <p:sp>
        <p:nvSpPr>
          <p:cNvPr id="19" name="Textplatzhalter 20">
            <a:extLst>
              <a:ext uri="{FF2B5EF4-FFF2-40B4-BE49-F238E27FC236}">
                <a16:creationId xmlns:a16="http://schemas.microsoft.com/office/drawing/2014/main" id="{EC8AD15B-2FCC-C74D-BC3B-ACD1E56683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8243" y="4498439"/>
            <a:ext cx="5654675" cy="385673"/>
          </a:xfrm>
        </p:spPr>
        <p:txBody>
          <a:bodyPr>
            <a:noAutofit/>
          </a:bodyPr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Überschrift</a:t>
            </a:r>
          </a:p>
        </p:txBody>
      </p:sp>
      <p:sp>
        <p:nvSpPr>
          <p:cNvPr id="22" name="Foliennummernplatzhalter 7">
            <a:extLst>
              <a:ext uri="{FF2B5EF4-FFF2-40B4-BE49-F238E27FC236}">
                <a16:creationId xmlns:a16="http://schemas.microsoft.com/office/drawing/2014/main" id="{720D8F16-FEFD-7542-A1B7-2EB5EFC36B14}"/>
              </a:ext>
            </a:extLst>
          </p:cNvPr>
          <p:cNvSpPr txBox="1">
            <a:spLocks/>
          </p:cNvSpPr>
          <p:nvPr userDrawn="1"/>
        </p:nvSpPr>
        <p:spPr>
          <a:xfrm>
            <a:off x="8567874" y="4886018"/>
            <a:ext cx="46806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140CD-5DD3-4F48-9B97-26BB779A04F0}" type="slidenum">
              <a:rPr lang="de-DE" smtClean="0">
                <a:solidFill>
                  <a:schemeClr val="bg1"/>
                </a:solidFill>
              </a:rPr>
              <a:pPr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Datumsplatzhalter 16">
            <a:extLst>
              <a:ext uri="{FF2B5EF4-FFF2-40B4-BE49-F238E27FC236}">
                <a16:creationId xmlns:a16="http://schemas.microsoft.com/office/drawing/2014/main" id="{EF95669D-1272-2741-B4A0-54E1015090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8424" y="4886018"/>
            <a:ext cx="87945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AT" dirty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373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2B3699A-37BB-1E4E-9740-394493AE6204}"/>
              </a:ext>
            </a:extLst>
          </p:cNvPr>
          <p:cNvSpPr/>
          <p:nvPr userDrawn="1"/>
        </p:nvSpPr>
        <p:spPr>
          <a:xfrm>
            <a:off x="-2376" y="1132"/>
            <a:ext cx="9144000" cy="5154386"/>
          </a:xfrm>
          <a:prstGeom prst="rect">
            <a:avLst/>
          </a:prstGeom>
          <a:solidFill>
            <a:srgbClr val="E31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309A8BB-DBBE-854A-8BD0-05B567C359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573" y="4324413"/>
            <a:ext cx="2224879" cy="596791"/>
          </a:xfrm>
          <a:prstGeom prst="rect">
            <a:avLst/>
          </a:prstGeom>
        </p:spPr>
      </p:pic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57B30C11-18FE-D845-957C-880250A9E7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04262" y="1131687"/>
            <a:ext cx="5091862" cy="466725"/>
          </a:xfrm>
        </p:spPr>
        <p:txBody>
          <a:bodyPr>
            <a:noAutofit/>
          </a:bodyPr>
          <a:lstStyle>
            <a:lvl1pPr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Kontakt</a:t>
            </a:r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DEB4B3E7-E9F6-7C4C-BA3A-EC62E596B7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4261" y="1775609"/>
            <a:ext cx="5091862" cy="2647101"/>
          </a:xfrm>
        </p:spPr>
        <p:txBody>
          <a:bodyPr>
            <a:normAutofit/>
          </a:bodyPr>
          <a:lstStyle>
            <a:lvl1pPr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5" name="Datumsplatzhalter 16">
            <a:extLst>
              <a:ext uri="{FF2B5EF4-FFF2-40B4-BE49-F238E27FC236}">
                <a16:creationId xmlns:a16="http://schemas.microsoft.com/office/drawing/2014/main" id="{46A36E31-DEA6-9844-B58F-8E86EAE2C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8424" y="4886018"/>
            <a:ext cx="87945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de-AT" dirty="0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631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124" y="471289"/>
            <a:ext cx="8179177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Masterüberschrift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124" y="1530687"/>
            <a:ext cx="6768832" cy="2956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4" name="Foliennummernplatzhalter 7">
            <a:extLst>
              <a:ext uri="{FF2B5EF4-FFF2-40B4-BE49-F238E27FC236}">
                <a16:creationId xmlns:a16="http://schemas.microsoft.com/office/drawing/2014/main" id="{C3CD55FD-9DA2-994F-AC79-0A5479860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875" y="4886018"/>
            <a:ext cx="46806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6140CD-5DD3-4F48-9B97-26BB779A04F0}" type="slidenum">
              <a:rPr lang="de-DE" smtClean="0"/>
              <a:pPr/>
              <a:t>‹Nr.›</a:t>
            </a:fld>
            <a:endParaRPr lang="de-DE" sz="1000" dirty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C194258C-36B6-FB4B-BB9E-440BC8CB1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6457" y="4886018"/>
            <a:ext cx="991417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66430DC-3EB8-AB43-8A6B-7218D51D04EB}" type="datetime1">
              <a:rPr lang="de-AT" smtClean="0"/>
              <a:t>02.05.23</a:t>
            </a:fld>
            <a:endParaRPr lang="de-DE" dirty="0"/>
          </a:p>
        </p:txBody>
      </p:sp>
      <p:sp>
        <p:nvSpPr>
          <p:cNvPr id="18" name="Foliennummernplatzhalter 7">
            <a:extLst>
              <a:ext uri="{FF2B5EF4-FFF2-40B4-BE49-F238E27FC236}">
                <a16:creationId xmlns:a16="http://schemas.microsoft.com/office/drawing/2014/main" id="{C3A00F1F-9402-DB41-9B03-F8F0E9DCE9CE}"/>
              </a:ext>
            </a:extLst>
          </p:cNvPr>
          <p:cNvSpPr txBox="1">
            <a:spLocks/>
          </p:cNvSpPr>
          <p:nvPr userDrawn="1"/>
        </p:nvSpPr>
        <p:spPr>
          <a:xfrm>
            <a:off x="8567874" y="4886018"/>
            <a:ext cx="468060" cy="2147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140CD-5DD3-4F48-9B97-26BB779A04F0}" type="slidenum">
              <a:rPr lang="de-DE" smtClean="0">
                <a:solidFill>
                  <a:schemeClr val="bg1"/>
                </a:solidFill>
              </a:rPr>
              <a:pPr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  <p:sldLayoutId id="2147483665" r:id="rId5"/>
    <p:sldLayoutId id="2147483672" r:id="rId6"/>
    <p:sldLayoutId id="2147483673" r:id="rId7"/>
    <p:sldLayoutId id="2147483674" r:id="rId8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067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ECFE13B-767E-6444-8F82-1788C13638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4D6E63-6B0A-4449-B063-A3E8D2CD1A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84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709D803-F0FF-134C-96F0-8BEA4643EE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5C1847C-E2BC-B848-BDB1-3E107870031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de-AT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20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70B1018-40A4-A444-B833-FF5C8C8B80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0C7B09-00EC-C747-8C13-C5347C75BB3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170A20-0416-FB4E-A1A3-EF931ADF9D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de-AT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449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C9D807D-5B07-E84E-BA68-41C638D5F2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33175B-4CD0-5B44-B9A3-C873909F46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9A0C70-02C3-5444-A2AE-EC99D7390D5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de-AT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851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BBEC04A-87F0-7940-9C26-5E88E7901A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BF456F-9120-DC4D-BA6D-50064F6B6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2B745963-C00F-C54E-A482-CB75E23B25C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EB3382-4128-8E41-AF5E-5401E6814C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de-AT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716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BED6EA26-0FC6-FD45-9994-64907E8BB3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F203A6-9EBE-5A46-9E41-4E76EAE38F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908718-5F5A-5245-BE85-AA7C5074AE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de-AT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284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65D58B8-CCC3-AA48-B4F9-A004DD9092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784928-F31E-B84C-90A0-7F7AB48485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D85E77-E235-4342-9212-6FDE5E8E889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de-AT"/>
              <a:t>TT.MM.JJJJ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4141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04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Bildschirmpräsentation (16:9)</PresentationFormat>
  <Paragraphs>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KOMMHAUS Bad Aussee</dc:creator>
  <cp:lastModifiedBy>Grafik Kommhaus</cp:lastModifiedBy>
  <cp:revision>54</cp:revision>
  <dcterms:created xsi:type="dcterms:W3CDTF">2023-01-25T11:20:36Z</dcterms:created>
  <dcterms:modified xsi:type="dcterms:W3CDTF">2023-05-02T10:08:29Z</dcterms:modified>
</cp:coreProperties>
</file>